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7561263" cy="10693400"/>
  <p:notesSz cx="7099300" cy="10234613"/>
  <p:defaultTextStyle>
    <a:defPPr>
      <a:defRPr lang="es-MX"/>
    </a:defPPr>
    <a:lvl1pPr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39775" indent="-282575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79550" indent="-565150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220913" indent="-849313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60688" indent="-1131888" algn="l" defTabSz="147955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80"/>
    <a:srgbClr val="6600CC"/>
    <a:srgbClr val="660066"/>
    <a:srgbClr val="66FF99"/>
    <a:srgbClr val="FFFFFF"/>
    <a:srgbClr val="00FF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9" autoAdjust="0"/>
    <p:restoredTop sz="95709" autoAdjust="0"/>
  </p:normalViewPr>
  <p:slideViewPr>
    <p:cSldViewPr>
      <p:cViewPr>
        <p:scale>
          <a:sx n="150" d="100"/>
          <a:sy n="150" d="100"/>
        </p:scale>
        <p:origin x="-1566" y="528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815" y="4809238"/>
            <a:ext cx="8905875" cy="331844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26" y="8772739"/>
            <a:ext cx="7334251" cy="3956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40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8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21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61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02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4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83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2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442A6-0B94-4867-98AB-52769A7317D4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1A1EB-E25D-4947-8DB9-804CF8E7B37C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005C5-3E6B-46B5-A4C0-B0E72F25525A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53E7A-3A32-47C5-AD1A-2E88F196DB6C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0117338" y="824243"/>
            <a:ext cx="3139612" cy="1759564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98502" y="824243"/>
            <a:ext cx="9244212" cy="1759564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F34A8-CBFD-45BF-BC8C-1B1FBF27B01E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11131-5882-4DA9-87CF-CAACEB4FAAE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7071F-BADD-4179-A406-DDBA23EB89F8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81B42-C301-443A-A7BF-33B809386018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653" y="9948171"/>
            <a:ext cx="8905875" cy="307475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653" y="6561641"/>
            <a:ext cx="8905875" cy="3386533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4046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8093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2139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6186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0232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427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832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237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6A72D-4B86-4B29-B94A-1C4A56FF7F96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B7426-B438-4CCB-83F8-BD36F01755C2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98501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065039" y="4812828"/>
            <a:ext cx="6191912" cy="136070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3BEAC-8A27-4C45-A29E-257D1FFF68E2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875D5-EAEF-4B55-AEF7-91FCA08B7587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9971"/>
            <a:ext cx="9429751" cy="258021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3876" y="3465378"/>
            <a:ext cx="4629382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3876" y="4909583"/>
            <a:ext cx="4629382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322427" y="3465378"/>
            <a:ext cx="4631201" cy="1444202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40466" indent="0">
              <a:buNone/>
              <a:defRPr sz="3300" b="1"/>
            </a:lvl2pPr>
            <a:lvl3pPr marL="1480931" indent="0">
              <a:buNone/>
              <a:defRPr sz="2900" b="1"/>
            </a:lvl3pPr>
            <a:lvl4pPr marL="2221397" indent="0">
              <a:buNone/>
              <a:defRPr sz="2600" b="1"/>
            </a:lvl4pPr>
            <a:lvl5pPr marL="2961863" indent="0">
              <a:buNone/>
              <a:defRPr sz="2600" b="1"/>
            </a:lvl5pPr>
            <a:lvl6pPr marL="3702327" indent="0">
              <a:buNone/>
              <a:defRPr sz="2600" b="1"/>
            </a:lvl6pPr>
            <a:lvl7pPr marL="4442793" indent="0">
              <a:buNone/>
              <a:defRPr sz="2600" b="1"/>
            </a:lvl7pPr>
            <a:lvl8pPr marL="5183260" indent="0">
              <a:buNone/>
              <a:defRPr sz="2600" b="1"/>
            </a:lvl8pPr>
            <a:lvl9pPr marL="5923724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22427" y="4909583"/>
            <a:ext cx="4631201" cy="8919667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E7E48-0640-44C4-9123-6DC95F888710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8CE54-A255-44A6-B3A0-7C2C716A1399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3609E-497B-426E-8696-A39A925AC004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835EA7-C23F-416F-9750-6535ADC23BF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C992A-138C-41D2-A0BE-684276426E17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98161B-2DF5-42F1-B97E-B47DB8CDF0E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3877" y="616387"/>
            <a:ext cx="3447026" cy="262322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96415" y="616388"/>
            <a:ext cx="5857213" cy="1321286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3877" y="3239607"/>
            <a:ext cx="3447026" cy="10589640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2975C-B8F3-470F-8136-5ACE502DA0C5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087DA-FCCA-452E-8257-E754C6AE5447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3665" y="10836915"/>
            <a:ext cx="6286500" cy="1279358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53665" y="1383283"/>
            <a:ext cx="6286500" cy="9288780"/>
          </a:xfrm>
        </p:spPr>
        <p:txBody>
          <a:bodyPr lIns="148093" tIns="74045" rIns="148093" bIns="74045" rtlCol="0">
            <a:normAutofit/>
          </a:bodyPr>
          <a:lstStyle>
            <a:lvl1pPr marL="0" indent="0">
              <a:buNone/>
              <a:defRPr sz="5200"/>
            </a:lvl1pPr>
            <a:lvl2pPr marL="740466" indent="0">
              <a:buNone/>
              <a:defRPr sz="4500"/>
            </a:lvl2pPr>
            <a:lvl3pPr marL="1480931" indent="0">
              <a:buNone/>
              <a:defRPr sz="3900"/>
            </a:lvl3pPr>
            <a:lvl4pPr marL="2221397" indent="0">
              <a:buNone/>
              <a:defRPr sz="3300"/>
            </a:lvl4pPr>
            <a:lvl5pPr marL="2961863" indent="0">
              <a:buNone/>
              <a:defRPr sz="3300"/>
            </a:lvl5pPr>
            <a:lvl6pPr marL="3702327" indent="0">
              <a:buNone/>
              <a:defRPr sz="3300"/>
            </a:lvl6pPr>
            <a:lvl7pPr marL="4442793" indent="0">
              <a:buNone/>
              <a:defRPr sz="3300"/>
            </a:lvl7pPr>
            <a:lvl8pPr marL="5183260" indent="0">
              <a:buNone/>
              <a:defRPr sz="3300"/>
            </a:lvl8pPr>
            <a:lvl9pPr marL="5923724" indent="0">
              <a:buNone/>
              <a:defRPr sz="33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53665" y="12116273"/>
            <a:ext cx="6286500" cy="1816902"/>
          </a:xfrm>
        </p:spPr>
        <p:txBody>
          <a:bodyPr/>
          <a:lstStyle>
            <a:lvl1pPr marL="0" indent="0">
              <a:buNone/>
              <a:defRPr sz="2300"/>
            </a:lvl1pPr>
            <a:lvl2pPr marL="740466" indent="0">
              <a:buNone/>
              <a:defRPr sz="1900"/>
            </a:lvl2pPr>
            <a:lvl3pPr marL="1480931" indent="0">
              <a:buNone/>
              <a:defRPr sz="1600"/>
            </a:lvl3pPr>
            <a:lvl4pPr marL="2221397" indent="0">
              <a:buNone/>
              <a:defRPr sz="1500"/>
            </a:lvl4pPr>
            <a:lvl5pPr marL="2961863" indent="0">
              <a:buNone/>
              <a:defRPr sz="1500"/>
            </a:lvl5pPr>
            <a:lvl6pPr marL="3702327" indent="0">
              <a:buNone/>
              <a:defRPr sz="1500"/>
            </a:lvl6pPr>
            <a:lvl7pPr marL="4442793" indent="0">
              <a:buNone/>
              <a:defRPr sz="1500"/>
            </a:lvl7pPr>
            <a:lvl8pPr marL="5183260" indent="0">
              <a:buNone/>
              <a:defRPr sz="1500"/>
            </a:lvl8pPr>
            <a:lvl9pPr marL="5923724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A51FF-B5AE-4A2A-8210-5936A2965555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DF542-403A-46CF-8460-DDF0A39311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04" tIns="52052" rIns="104104" bIns="520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04" tIns="52052" rIns="104104" bIns="52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377825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04" tIns="52052" rIns="104104" bIns="52052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0BE1F9-A197-4346-8EE8-EFA560C514BD}" type="datetimeFigureOut">
              <a:rPr lang="es-MX"/>
              <a:pPr/>
              <a:t>08/04/2021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2582863" y="9912350"/>
            <a:ext cx="23955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04" tIns="52052" rIns="104104" bIns="52052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5418138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104" tIns="52052" rIns="104104" bIns="52052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ED192E3-C3B6-49E7-A6D3-EF3ACDC8AFAF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14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14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14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8938" indent="-388938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4550" indent="-3238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1750" indent="-2603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2450" indent="-261938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63" indent="-260350" algn="l" defTabSz="10414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407256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813026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53491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93958" indent="-370233" algn="l" defTabSz="1480931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0466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0931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2139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6186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702327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42793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83260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23724" algn="l" defTabSz="1480931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Watercolor Minimalistic Background, Watercolor, Business, Hand Painted  Background Image for Free Download"/>
          <p:cNvPicPr>
            <a:picLocks noChangeAspect="1" noChangeArrowheads="1"/>
          </p:cNvPicPr>
          <p:nvPr/>
        </p:nvPicPr>
        <p:blipFill>
          <a:blip r:embed="rId2"/>
          <a:srcRect l="13287" t="2686" r="9172" b="9151"/>
          <a:stretch>
            <a:fillRect/>
          </a:stretch>
        </p:blipFill>
        <p:spPr bwMode="auto">
          <a:xfrm>
            <a:off x="0" y="-223838"/>
            <a:ext cx="7561263" cy="1091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22 Rectángulo"/>
          <p:cNvSpPr>
            <a:spLocks noChangeArrowheads="1"/>
          </p:cNvSpPr>
          <p:nvPr/>
        </p:nvSpPr>
        <p:spPr bwMode="auto">
          <a:xfrm>
            <a:off x="142875" y="9404350"/>
            <a:ext cx="7242175" cy="11477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CCFFCC"/>
            </a:solidFill>
            <a:miter lim="800000"/>
            <a:headEnd/>
            <a:tailEnd/>
          </a:ln>
        </p:spPr>
        <p:txBody>
          <a:bodyPr lIns="64279" tIns="32139" rIns="64279" bIns="32139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315" name="4 CuadroTexto"/>
          <p:cNvSpPr txBox="1">
            <a:spLocks noChangeArrowheads="1"/>
          </p:cNvSpPr>
          <p:nvPr/>
        </p:nvSpPr>
        <p:spPr bwMode="auto">
          <a:xfrm>
            <a:off x="1181100" y="1500188"/>
            <a:ext cx="5873750" cy="1222375"/>
          </a:xfrm>
          <a:prstGeom prst="rect">
            <a:avLst/>
          </a:prstGeom>
          <a:solidFill>
            <a:srgbClr val="215968"/>
          </a:solidFill>
          <a:ln w="9525">
            <a:noFill/>
            <a:miter lim="800000"/>
            <a:headEnd/>
            <a:tailEnd/>
          </a:ln>
        </p:spPr>
        <p:txBody>
          <a:bodyPr lIns="64279" tIns="32139" rIns="64279" bIns="32139">
            <a:spAutoFit/>
          </a:bodyPr>
          <a:lstStyle/>
          <a:p>
            <a:pPr algn="ctr" defTabSz="1041400"/>
            <a:r>
              <a:rPr lang="es-MX" sz="7400" b="1">
                <a:solidFill>
                  <a:schemeClr val="bg1"/>
                </a:solidFill>
                <a:latin typeface="Lato" pitchFamily="34" charset="0"/>
                <a:cs typeface="Calibri Light" pitchFamily="34" charset="0"/>
              </a:rPr>
              <a:t>         </a:t>
            </a:r>
            <a:r>
              <a:rPr lang="es-MX" sz="7600" b="1">
                <a:solidFill>
                  <a:schemeClr val="bg1"/>
                </a:solidFill>
                <a:latin typeface="MV Boli" pitchFamily="2" charset="0"/>
              </a:rPr>
              <a:t>FAMILIA</a:t>
            </a:r>
            <a:r>
              <a:rPr lang="es-MX" sz="7600" b="1">
                <a:solidFill>
                  <a:schemeClr val="bg1"/>
                </a:solidFill>
                <a:latin typeface="Bahnschrift" pitchFamily="34" charset="0"/>
                <a:cs typeface="Calibri Light" pitchFamily="34" charset="0"/>
              </a:rPr>
              <a:t> </a:t>
            </a:r>
          </a:p>
        </p:txBody>
      </p:sp>
      <p:pic>
        <p:nvPicPr>
          <p:cNvPr id="13316" name="17 Imagen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788" y="8815388"/>
            <a:ext cx="130175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6 Marcador de contenido"/>
          <p:cNvPicPr>
            <a:picLocks noGrp="1" noChangeAspect="1"/>
          </p:cNvPicPr>
          <p:nvPr>
            <p:ph idx="1"/>
          </p:nvPr>
        </p:nvPicPr>
        <p:blipFill>
          <a:blip r:embed="rId4"/>
          <a:srcRect l="20845" t="12590" r="24159" b="13676"/>
          <a:stretch>
            <a:fillRect/>
          </a:stretch>
        </p:blipFill>
        <p:spPr>
          <a:xfrm>
            <a:off x="900113" y="9809163"/>
            <a:ext cx="600075" cy="577850"/>
          </a:xfrm>
        </p:spPr>
      </p:pic>
      <p:pic>
        <p:nvPicPr>
          <p:cNvPr id="13318" name="Picture 4" descr="https://www.redgfu.org/informatica/images/logos_e_iconos/logos_oficiales/yug_yoga_500x660_72ppp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74875" y="9810750"/>
            <a:ext cx="5127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15 Imagen"/>
          <p:cNvPicPr>
            <a:picLocks noChangeAspect="1"/>
          </p:cNvPicPr>
          <p:nvPr/>
        </p:nvPicPr>
        <p:blipFill>
          <a:blip r:embed="rId6"/>
          <a:srcRect l="6374" t="8588" r="14377" b="17102"/>
          <a:stretch>
            <a:fillRect/>
          </a:stretch>
        </p:blipFill>
        <p:spPr bwMode="auto">
          <a:xfrm>
            <a:off x="2627313" y="9413875"/>
            <a:ext cx="86201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14 Imagen"/>
          <p:cNvPicPr>
            <a:picLocks noChangeAspect="1"/>
          </p:cNvPicPr>
          <p:nvPr/>
        </p:nvPicPr>
        <p:blipFill>
          <a:blip r:embed="rId7"/>
          <a:srcRect l="11311" t="6042" r="13730" b="5479"/>
          <a:stretch>
            <a:fillRect/>
          </a:stretch>
        </p:blipFill>
        <p:spPr bwMode="auto">
          <a:xfrm>
            <a:off x="3160713" y="9880600"/>
            <a:ext cx="660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6" descr="https://www.redgfu.org/informatica/images/logos_e_iconos/logos_oficiales/karis_312x311-9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66850" y="9434513"/>
            <a:ext cx="7302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8" descr="https://www.redgfu.org/informatica/images/logos_e_iconos/logos_oficiales/coipyyy_1400x1400-72ppp.jpg"/>
          <p:cNvPicPr>
            <a:picLocks noChangeAspect="1" noChangeArrowheads="1"/>
          </p:cNvPicPr>
          <p:nvPr/>
        </p:nvPicPr>
        <p:blipFill>
          <a:blip r:embed="rId9"/>
          <a:srcRect t="9650"/>
          <a:stretch>
            <a:fillRect/>
          </a:stretch>
        </p:blipFill>
        <p:spPr bwMode="auto">
          <a:xfrm>
            <a:off x="3852863" y="9450388"/>
            <a:ext cx="749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0" descr="https://www.redgfu.org/informatica/images/logos_e_iconos/logos_oficiales/senderismo_650x960-96ppp.jpg"/>
          <p:cNvPicPr>
            <a:picLocks noChangeAspect="1" noChangeArrowheads="1"/>
          </p:cNvPicPr>
          <p:nvPr/>
        </p:nvPicPr>
        <p:blipFill>
          <a:blip r:embed="rId10"/>
          <a:srcRect b="13213"/>
          <a:stretch>
            <a:fillRect/>
          </a:stretch>
        </p:blipFill>
        <p:spPr bwMode="auto">
          <a:xfrm>
            <a:off x="150813" y="9407525"/>
            <a:ext cx="706437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18 CuadroTexto"/>
          <p:cNvSpPr txBox="1">
            <a:spLocks noChangeArrowheads="1"/>
          </p:cNvSpPr>
          <p:nvPr/>
        </p:nvSpPr>
        <p:spPr bwMode="auto">
          <a:xfrm>
            <a:off x="2014538" y="1187450"/>
            <a:ext cx="1270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79" tIns="32139" rIns="64279" bIns="32139">
            <a:spAutoFit/>
          </a:bodyPr>
          <a:lstStyle/>
          <a:p>
            <a:pPr defTabSz="1041400"/>
            <a:endParaRPr lang="es-ES">
              <a:latin typeface="Calibri" pitchFamily="34" charset="0"/>
            </a:endParaRPr>
          </a:p>
        </p:txBody>
      </p:sp>
      <p:pic>
        <p:nvPicPr>
          <p:cNvPr id="13325" name="Picture 23" descr="https://www.redgfu.org/informatica/images/logos_e_iconos/logos_oficiales/coinveg_300x212-72ppp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489450" y="10055225"/>
            <a:ext cx="66357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9" descr="Logo COIPCO - Colegio Internacional de Profesores de Cosmobiología de la RedGFU"/>
          <p:cNvPicPr>
            <a:picLocks noChangeAspect="1" noChangeArrowheads="1"/>
          </p:cNvPicPr>
          <p:nvPr/>
        </p:nvPicPr>
        <p:blipFill>
          <a:blip r:embed="rId12"/>
          <a:srcRect t="16978"/>
          <a:stretch>
            <a:fillRect/>
          </a:stretch>
        </p:blipFill>
        <p:spPr bwMode="auto">
          <a:xfrm>
            <a:off x="5443538" y="9883775"/>
            <a:ext cx="85883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25" descr="https://www.redgfu.org/informatica/images/logos_e_iconos/logos_oficiales/coordinacion_internacional_de_arte_200x320x96ppp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05613" y="9667875"/>
            <a:ext cx="4238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27" descr="https://www.redgfu.org/informatica/images/logos_e_iconos/logos_oficiales/hcam_800x800-72ppp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103938" y="9444038"/>
            <a:ext cx="5334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9" descr="https://www.redgfu.org/informatica/images/logos_e_iconos/logos_oficiales/cics_300x300-72ppp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867275" y="9420225"/>
            <a:ext cx="612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0" name="23 Rectángulo"/>
          <p:cNvSpPr>
            <a:spLocks noChangeArrowheads="1"/>
          </p:cNvSpPr>
          <p:nvPr/>
        </p:nvSpPr>
        <p:spPr bwMode="auto">
          <a:xfrm>
            <a:off x="0" y="273050"/>
            <a:ext cx="7069138" cy="827088"/>
          </a:xfrm>
          <a:prstGeom prst="rect">
            <a:avLst/>
          </a:prstGeom>
          <a:solidFill>
            <a:srgbClr val="66FF99"/>
          </a:solidFill>
          <a:ln w="25400" algn="ctr">
            <a:noFill/>
            <a:miter lim="800000"/>
            <a:headEnd/>
            <a:tailEnd/>
          </a:ln>
        </p:spPr>
        <p:txBody>
          <a:bodyPr lIns="64279" tIns="32139" rIns="64279" bIns="32139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331" name="6 Rectángulo"/>
          <p:cNvSpPr>
            <a:spLocks noChangeArrowheads="1"/>
          </p:cNvSpPr>
          <p:nvPr/>
        </p:nvSpPr>
        <p:spPr bwMode="auto">
          <a:xfrm>
            <a:off x="4714875" y="920750"/>
            <a:ext cx="2846388" cy="642938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lIns="64279" tIns="32139" rIns="64279" bIns="32139">
            <a:spAutoFit/>
          </a:bodyPr>
          <a:lstStyle/>
          <a:p>
            <a:pPr defTabSz="1041400"/>
            <a:r>
              <a:rPr lang="es-MX" sz="3800" b="1">
                <a:solidFill>
                  <a:srgbClr val="000099"/>
                </a:solidFill>
                <a:latin typeface="Lato" pitchFamily="34" charset="0"/>
                <a:cs typeface="Calibri Light" pitchFamily="34" charset="0"/>
              </a:rPr>
              <a:t>       </a:t>
            </a:r>
            <a:r>
              <a:rPr lang="es-MX" sz="3800" b="1">
                <a:solidFill>
                  <a:srgbClr val="000099"/>
                </a:solidFill>
                <a:latin typeface="MV Boli" pitchFamily="2" charset="0"/>
              </a:rPr>
              <a:t>DE LA   </a:t>
            </a:r>
            <a:endParaRPr lang="es-MX" sz="3400">
              <a:solidFill>
                <a:srgbClr val="000099"/>
              </a:solidFill>
              <a:latin typeface="MV Boli" pitchFamily="2" charset="0"/>
            </a:endParaRPr>
          </a:p>
        </p:txBody>
      </p:sp>
      <p:sp>
        <p:nvSpPr>
          <p:cNvPr id="13332" name="24 Rectángulo"/>
          <p:cNvSpPr>
            <a:spLocks noChangeArrowheads="1"/>
          </p:cNvSpPr>
          <p:nvPr/>
        </p:nvSpPr>
        <p:spPr bwMode="auto">
          <a:xfrm>
            <a:off x="330200" y="361950"/>
            <a:ext cx="69310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79" tIns="32139" rIns="64279" bIns="32139">
            <a:spAutoFit/>
          </a:bodyPr>
          <a:lstStyle/>
          <a:p>
            <a:pPr defTabSz="1041400"/>
            <a:r>
              <a:rPr lang="es-MX" sz="3900" b="1">
                <a:solidFill>
                  <a:srgbClr val="CC00CC"/>
                </a:solidFill>
                <a:latin typeface="MV Boli" pitchFamily="2" charset="0"/>
              </a:rPr>
              <a:t> </a:t>
            </a:r>
            <a:r>
              <a:rPr lang="es-MX" sz="3800" b="1">
                <a:solidFill>
                  <a:srgbClr val="800080"/>
                </a:solidFill>
                <a:latin typeface="MV Boli" pitchFamily="2" charset="0"/>
              </a:rPr>
              <a:t>SEMANA INTERNACIONAL </a:t>
            </a:r>
          </a:p>
        </p:txBody>
      </p:sp>
      <p:sp>
        <p:nvSpPr>
          <p:cNvPr id="13333" name="1 Elipse"/>
          <p:cNvSpPr>
            <a:spLocks noChangeArrowheads="1"/>
          </p:cNvSpPr>
          <p:nvPr/>
        </p:nvSpPr>
        <p:spPr bwMode="auto">
          <a:xfrm>
            <a:off x="611188" y="969963"/>
            <a:ext cx="1935162" cy="1809750"/>
          </a:xfrm>
          <a:prstGeom prst="ellipse">
            <a:avLst/>
          </a:prstGeom>
          <a:solidFill>
            <a:srgbClr val="00CC00"/>
          </a:solidFill>
          <a:ln w="25400" algn="ctr">
            <a:solidFill>
              <a:srgbClr val="00CC00"/>
            </a:solidFill>
            <a:round/>
            <a:headEnd/>
            <a:tailEnd/>
          </a:ln>
        </p:spPr>
        <p:txBody>
          <a:bodyPr lIns="64279" tIns="32139" rIns="64279" bIns="32139" anchor="ctr"/>
          <a:lstStyle/>
          <a:p>
            <a:pPr algn="ctr" defTabSz="1041400"/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334" name="5 CuadroTexto"/>
          <p:cNvSpPr txBox="1">
            <a:spLocks noChangeArrowheads="1"/>
          </p:cNvSpPr>
          <p:nvPr/>
        </p:nvSpPr>
        <p:spPr bwMode="auto">
          <a:xfrm>
            <a:off x="768350" y="1317625"/>
            <a:ext cx="1670050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279" tIns="32139" rIns="64279" bIns="32139">
            <a:spAutoFit/>
          </a:bodyPr>
          <a:lstStyle/>
          <a:p>
            <a:pPr algn="r" defTabSz="1041400"/>
            <a:r>
              <a:rPr lang="es-MX" sz="3700" b="1">
                <a:solidFill>
                  <a:schemeClr val="bg1"/>
                </a:solidFill>
                <a:latin typeface="MV Boli" pitchFamily="2" charset="0"/>
              </a:rPr>
              <a:t>15 DE </a:t>
            </a:r>
          </a:p>
          <a:p>
            <a:pPr algn="r" defTabSz="1041400"/>
            <a:r>
              <a:rPr lang="es-MX" sz="3700" b="1">
                <a:solidFill>
                  <a:schemeClr val="bg1"/>
                </a:solidFill>
                <a:latin typeface="MV Boli" pitchFamily="2" charset="0"/>
              </a:rPr>
              <a:t>MAYO</a:t>
            </a:r>
          </a:p>
          <a:p>
            <a:pPr algn="r" defTabSz="1041400"/>
            <a:r>
              <a:rPr lang="es-MX" sz="1300" b="1">
                <a:solidFill>
                  <a:schemeClr val="bg1"/>
                </a:solidFill>
                <a:latin typeface="MV Boli" pitchFamily="2" charset="0"/>
              </a:rPr>
              <a:t>2021    </a:t>
            </a:r>
          </a:p>
        </p:txBody>
      </p:sp>
      <p:sp>
        <p:nvSpPr>
          <p:cNvPr id="13335" name="25 Rectángulo"/>
          <p:cNvSpPr>
            <a:spLocks noChangeArrowheads="1"/>
          </p:cNvSpPr>
          <p:nvPr/>
        </p:nvSpPr>
        <p:spPr bwMode="auto">
          <a:xfrm>
            <a:off x="857250" y="3406775"/>
            <a:ext cx="5780088" cy="4773613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lIns="64279" tIns="32139" rIns="64279" bIns="32139" anchor="ctr"/>
          <a:lstStyle/>
          <a:p>
            <a:pPr algn="ctr" defTabSz="1041400"/>
            <a:endParaRPr lang="es-ES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336" name="Picture 12" descr="Indian Man Handsome Stock Vector Illustration And Royalty Free Indian Man  Handsome Clipart"/>
          <p:cNvPicPr>
            <a:picLocks noChangeAspect="1" noChangeArrowheads="1"/>
          </p:cNvPicPr>
          <p:nvPr/>
        </p:nvPicPr>
        <p:blipFill>
          <a:blip r:embed="rId16"/>
          <a:srcRect r="2315"/>
          <a:stretch>
            <a:fillRect/>
          </a:stretch>
        </p:blipFill>
        <p:spPr bwMode="auto">
          <a:xfrm>
            <a:off x="3675063" y="6375400"/>
            <a:ext cx="394335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7" name="Text Box 26"/>
          <p:cNvSpPr txBox="1">
            <a:spLocks noChangeArrowheads="1"/>
          </p:cNvSpPr>
          <p:nvPr/>
        </p:nvSpPr>
        <p:spPr bwMode="auto">
          <a:xfrm>
            <a:off x="141288" y="10333038"/>
            <a:ext cx="7810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79" tIns="32139" rIns="64279" bIns="32139">
            <a:spAutoFit/>
          </a:bodyPr>
          <a:lstStyle/>
          <a:p>
            <a:pPr defTabSz="642938">
              <a:spcBef>
                <a:spcPct val="50000"/>
              </a:spcBef>
            </a:pPr>
            <a:r>
              <a:rPr lang="es-ES" sz="900">
                <a:solidFill>
                  <a:srgbClr val="009900"/>
                </a:solidFill>
                <a:latin typeface="Verdana" pitchFamily="34" charset="0"/>
              </a:rPr>
              <a:t>redgfu.org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17729</TotalTime>
  <Words>10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Lato</vt:lpstr>
      <vt:lpstr>Calibri Light</vt:lpstr>
      <vt:lpstr>MV Boli</vt:lpstr>
      <vt:lpstr>Bahnschrift</vt:lpstr>
      <vt:lpstr>Verdana</vt:lpstr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redgfu.org</dc:creator>
  <cp:lastModifiedBy>Mi</cp:lastModifiedBy>
  <cp:revision>96</cp:revision>
  <dcterms:created xsi:type="dcterms:W3CDTF">2017-08-01T13:36:54Z</dcterms:created>
  <dcterms:modified xsi:type="dcterms:W3CDTF">2021-04-07T22:55:29Z</dcterms:modified>
</cp:coreProperties>
</file>